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F14A83-758E-61C1-2F6D-F36A74081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B23A3A-D693-9CEE-8819-87EE18740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FD477B-F0C4-86FB-C030-CDEBF8DA0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82D2B5-00FB-7E3C-BAF0-FB68F95FD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249DE5-E46D-8695-AE4D-EF9B20DF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07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5B87A-9FB0-A002-9827-6994557C3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2F2287-686D-162E-000F-CCDA8305A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CC4156-0A18-1D58-8C3A-C22ECCAA1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006680-2EA4-0536-5E97-0A22B1CEA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92DA54-8D67-AFC0-4077-DA904C559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05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50962CC-88A1-AE10-B8AD-F16E9FFE2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0BAEAB-F93C-2314-3B78-C42DE2302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B2FC8A-9CD1-7D8D-5F1F-2C2DD3676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09736C-1D25-914E-6DF9-E55E91F1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E4C0E7-27F4-9071-7074-409E34288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11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E72B2-41AE-B762-2200-BF42E2A6F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E8FCD5-25BE-AF10-209B-7CFD6769A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6706B6-EEA2-3459-A47F-FC1444D98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E8CADF-9BFB-A726-F63C-7A7A23617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991B2C-A8E8-DE5B-053F-676E56FF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31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0F74A6-F774-0D5F-67E8-C0796174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033418-D2E9-9A33-18CC-CCD59CD63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748D53-E52E-438D-E08A-15079B436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629BC2-862D-12E4-99DB-6894E0779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FAC531-0854-1C06-10EC-7FB38BBD3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05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703ED5-2658-FB2F-4327-2530D87ED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24DC44-C44A-695E-1EC6-F2FBC1BFE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C1A9E9-4C9F-2FDE-634C-D8AC11BF5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503C8D-B702-20C2-CB8D-C63A3A5F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1F679A-EA0B-2762-CD7B-07546A480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080421-0635-FC4C-F682-59AD7A734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32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181F0-B527-1C46-0C05-CE51547CA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3531D0-FEC1-DEC3-C8DB-6B92C7EDD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1F3C60-1093-9AAD-39FA-522ACCBF5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9EB441-44B3-0415-51E5-83B3BDBBD1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7FBC18-231A-F623-271D-45325DEAB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F955644-6483-9DB2-8BE4-4FDC08D0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ACEF81F-49AB-FF68-9363-9A9F87257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4D6490-F4CF-F0F2-CCCC-CCD22559C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183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C0E8F-7C28-8CE5-696F-92CDBDF5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7C1A4D-D7E3-345A-D50B-AA08992DB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E8177A-B7EC-C9FE-5885-FEFC57FA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9B9E71-C9DE-A32E-F717-2F0301857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4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9A13F3F-0B4E-BC6C-FE7D-39873365F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12A7EB9-B7CB-087F-D463-3EC1C5689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CF4319-FFBB-7A66-C232-AA577BFFB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44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0E6CA-10F0-B1BF-827F-AC5A27CDB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5AEFA5-61DD-EB20-B0F7-04F2328B2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0365F4-C37D-2F65-9D6E-99DED6D68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AF74DC-06A0-FA05-8250-ACFC3EF31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7FC99B-732F-7631-18EF-76DAA1AC1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1263A6-93AE-6F76-C145-9C920C231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796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87C657-E38C-B217-06AF-369BDD94C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95A13C9-3E17-42E5-8E1C-991CCA7B27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C14340-1870-DEC2-3C70-9DDB085B0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AD0229-684D-0ECB-6CCE-65CB6E0CC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A4F8DB-6E9A-C3BA-CA88-F5DFA888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25F8C7-6B9C-7372-73AF-C494B109E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46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08375A-013A-3714-5139-15F1BB6E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1FF880-C621-8240-4AEC-A65653FC7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23685-1FAC-7E41-A320-CEE3C08550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9E3927-60A0-4A59-9B68-5724B021D198}" type="datetimeFigureOut">
              <a:rPr kumimoji="1" lang="ja-JP" altLang="en-US" smtClean="0"/>
              <a:t>2025/5/19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E16358-1822-28DE-1319-9732B4C46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C075FD-E40C-B69A-2FA9-6C4DB9224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25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51384" y="332656"/>
            <a:ext cx="11017224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</a:t>
            </a:r>
            <a:r>
              <a:rPr lang="ja-JP" altLang="en-US" sz="44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回日本</a:t>
            </a:r>
            <a:r>
              <a:rPr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ウイルス療法学会学術集会</a:t>
            </a:r>
            <a:endParaRPr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ＣＯＩ開示</a:t>
            </a:r>
            <a:endParaRPr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筆頭発表者名：●● ●●</a:t>
            </a:r>
            <a:endParaRPr lang="ja-JP" altLang="en-US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47528" y="4005064"/>
            <a:ext cx="8496944" cy="1454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私は今回の演題に関連して、</a:t>
            </a:r>
            <a:endParaRPr lang="en-US" altLang="ja-JP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</a:t>
            </a:r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69183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33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coi_sample</dc:title>
  <dc:creator>user</dc:creator>
  <cp:lastModifiedBy>CONVEX1814D</cp:lastModifiedBy>
  <cp:revision>12</cp:revision>
  <dcterms:created xsi:type="dcterms:W3CDTF">2020-02-14T03:01:22Z</dcterms:created>
  <dcterms:modified xsi:type="dcterms:W3CDTF">2025-05-19T07:09:48Z</dcterms:modified>
</cp:coreProperties>
</file>